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  <p:sldMasterId id="2147483685" r:id="rId5"/>
    <p:sldMasterId id="2147483699" r:id="rId6"/>
  </p:sldMasterIdLst>
  <p:notesMasterIdLst>
    <p:notesMasterId r:id="rId15"/>
  </p:notesMasterIdLst>
  <p:handoutMasterIdLst>
    <p:handoutMasterId r:id="rId16"/>
  </p:handoutMasterIdLst>
  <p:sldIdLst>
    <p:sldId id="256" r:id="rId7"/>
    <p:sldId id="351" r:id="rId8"/>
    <p:sldId id="352" r:id="rId9"/>
    <p:sldId id="353" r:id="rId10"/>
    <p:sldId id="354" r:id="rId11"/>
    <p:sldId id="356" r:id="rId12"/>
    <p:sldId id="355" r:id="rId13"/>
    <p:sldId id="303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62625"/>
    <a:srgbClr val="CBB379"/>
    <a:srgbClr val="9BBF71"/>
    <a:srgbClr val="7DE5CB"/>
    <a:srgbClr val="BFC2C9"/>
    <a:srgbClr val="AAACB2"/>
    <a:srgbClr val="55D6E8"/>
    <a:srgbClr val="5AD6E7"/>
    <a:srgbClr val="EE7874"/>
    <a:srgbClr val="91BA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75534EF-4482-4ECD-9E07-7C6FA6B6F522}" v="3" dt="2021-09-13T15:18:27.58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477" autoAdjust="0"/>
    <p:restoredTop sz="78553" autoAdjust="0"/>
  </p:normalViewPr>
  <p:slideViewPr>
    <p:cSldViewPr snapToGrid="0">
      <p:cViewPr varScale="1">
        <p:scale>
          <a:sx n="82" d="100"/>
          <a:sy n="82" d="100"/>
        </p:scale>
        <p:origin x="72" y="1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7" d="100"/>
          <a:sy n="107" d="100"/>
        </p:scale>
        <p:origin x="3200" y="16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6/11/relationships/changesInfo" Target="changesInfos/changesInfo1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5" Type="http://schemas.openxmlformats.org/officeDocument/2006/relationships/slideMaster" Target="slideMasters/slideMaster2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4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roelicher, Joseph" userId="4d3d89af-ad8d-43df-a359-eec619f28873" providerId="ADAL" clId="{175534EF-4482-4ECD-9E07-7C6FA6B6F522}"/>
    <pc:docChg chg="undo custSel addSld modSld sldOrd">
      <pc:chgData name="Froelicher, Joseph" userId="4d3d89af-ad8d-43df-a359-eec619f28873" providerId="ADAL" clId="{175534EF-4482-4ECD-9E07-7C6FA6B6F522}" dt="2021-09-13T15:50:52.512" v="1106" actId="20577"/>
      <pc:docMkLst>
        <pc:docMk/>
      </pc:docMkLst>
      <pc:sldChg chg="ord modNotesTx">
        <pc:chgData name="Froelicher, Joseph" userId="4d3d89af-ad8d-43df-a359-eec619f28873" providerId="ADAL" clId="{175534EF-4482-4ECD-9E07-7C6FA6B6F522}" dt="2021-09-13T15:12:41.324" v="136" actId="20577"/>
        <pc:sldMkLst>
          <pc:docMk/>
          <pc:sldMk cId="1185234955" sldId="322"/>
        </pc:sldMkLst>
      </pc:sldChg>
      <pc:sldChg chg="modSp mod">
        <pc:chgData name="Froelicher, Joseph" userId="4d3d89af-ad8d-43df-a359-eec619f28873" providerId="ADAL" clId="{175534EF-4482-4ECD-9E07-7C6FA6B6F522}" dt="2021-09-13T15:50:52.512" v="1106" actId="20577"/>
        <pc:sldMkLst>
          <pc:docMk/>
          <pc:sldMk cId="352466364" sldId="355"/>
        </pc:sldMkLst>
        <pc:spChg chg="mod">
          <ac:chgData name="Froelicher, Joseph" userId="4d3d89af-ad8d-43df-a359-eec619f28873" providerId="ADAL" clId="{175534EF-4482-4ECD-9E07-7C6FA6B6F522}" dt="2021-09-13T15:50:52.512" v="1106" actId="20577"/>
          <ac:spMkLst>
            <pc:docMk/>
            <pc:sldMk cId="352466364" sldId="355"/>
            <ac:spMk id="4" creationId="{0146A095-8D79-41D9-A32D-F70C07A12CAA}"/>
          </ac:spMkLst>
        </pc:spChg>
      </pc:sldChg>
      <pc:sldChg chg="addSp delSp modSp new mod">
        <pc:chgData name="Froelicher, Joseph" userId="4d3d89af-ad8d-43df-a359-eec619f28873" providerId="ADAL" clId="{175534EF-4482-4ECD-9E07-7C6FA6B6F522}" dt="2021-09-13T15:25:49.582" v="1033" actId="6549"/>
        <pc:sldMkLst>
          <pc:docMk/>
          <pc:sldMk cId="2402743495" sldId="360"/>
        </pc:sldMkLst>
        <pc:spChg chg="mod">
          <ac:chgData name="Froelicher, Joseph" userId="4d3d89af-ad8d-43df-a359-eec619f28873" providerId="ADAL" clId="{175534EF-4482-4ECD-9E07-7C6FA6B6F522}" dt="2021-09-13T15:15:02.786" v="158" actId="14100"/>
          <ac:spMkLst>
            <pc:docMk/>
            <pc:sldMk cId="2402743495" sldId="360"/>
            <ac:spMk id="2" creationId="{D43EF22D-93F9-4AC6-9277-068C9CE28F8B}"/>
          </ac:spMkLst>
        </pc:spChg>
        <pc:spChg chg="del">
          <ac:chgData name="Froelicher, Joseph" userId="4d3d89af-ad8d-43df-a359-eec619f28873" providerId="ADAL" clId="{175534EF-4482-4ECD-9E07-7C6FA6B6F522}" dt="2021-09-13T15:15:05.450" v="159" actId="478"/>
          <ac:spMkLst>
            <pc:docMk/>
            <pc:sldMk cId="2402743495" sldId="360"/>
            <ac:spMk id="3" creationId="{4A9FE8C8-1359-4290-8961-92D21C07D1E2}"/>
          </ac:spMkLst>
        </pc:spChg>
        <pc:spChg chg="mod">
          <ac:chgData name="Froelicher, Joseph" userId="4d3d89af-ad8d-43df-a359-eec619f28873" providerId="ADAL" clId="{175534EF-4482-4ECD-9E07-7C6FA6B6F522}" dt="2021-09-13T15:18:22.897" v="262" actId="1076"/>
          <ac:spMkLst>
            <pc:docMk/>
            <pc:sldMk cId="2402743495" sldId="360"/>
            <ac:spMk id="4" creationId="{37426891-4925-4B7C-BE4D-F6C73DFB0B80}"/>
          </ac:spMkLst>
        </pc:spChg>
        <pc:spChg chg="mod">
          <ac:chgData name="Froelicher, Joseph" userId="4d3d89af-ad8d-43df-a359-eec619f28873" providerId="ADAL" clId="{175534EF-4482-4ECD-9E07-7C6FA6B6F522}" dt="2021-09-13T15:18:22.897" v="262" actId="1076"/>
          <ac:spMkLst>
            <pc:docMk/>
            <pc:sldMk cId="2402743495" sldId="360"/>
            <ac:spMk id="5" creationId="{37058D46-7804-48B8-88B1-EBE13CEB1F03}"/>
          </ac:spMkLst>
        </pc:spChg>
        <pc:spChg chg="add del">
          <ac:chgData name="Froelicher, Joseph" userId="4d3d89af-ad8d-43df-a359-eec619f28873" providerId="ADAL" clId="{175534EF-4482-4ECD-9E07-7C6FA6B6F522}" dt="2021-09-13T15:18:12.523" v="261" actId="478"/>
          <ac:spMkLst>
            <pc:docMk/>
            <pc:sldMk cId="2402743495" sldId="360"/>
            <ac:spMk id="6" creationId="{1859A8B4-FCBF-4973-8E08-4A3CCA884750}"/>
          </ac:spMkLst>
        </pc:spChg>
        <pc:spChg chg="add mod">
          <ac:chgData name="Froelicher, Joseph" userId="4d3d89af-ad8d-43df-a359-eec619f28873" providerId="ADAL" clId="{175534EF-4482-4ECD-9E07-7C6FA6B6F522}" dt="2021-09-13T15:25:49.582" v="1033" actId="6549"/>
          <ac:spMkLst>
            <pc:docMk/>
            <pc:sldMk cId="2402743495" sldId="360"/>
            <ac:spMk id="7" creationId="{EEB01D59-C9A0-4FE3-B7A7-4D816B563470}"/>
          </ac:spMkLst>
        </pc:spChg>
        <pc:spChg chg="add mod">
          <ac:chgData name="Froelicher, Joseph" userId="4d3d89af-ad8d-43df-a359-eec619f28873" providerId="ADAL" clId="{175534EF-4482-4ECD-9E07-7C6FA6B6F522}" dt="2021-09-13T15:18:50.666" v="316" actId="14100"/>
          <ac:spMkLst>
            <pc:docMk/>
            <pc:sldMk cId="2402743495" sldId="360"/>
            <ac:spMk id="8" creationId="{5DE7764C-4C17-49AF-B2EF-6ADC9046BAA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8B53EBD-2868-854D-B7E4-FEB3D2B729E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00E9156-2865-E34D-B5BE-6030F5B6488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349C0C-E19E-2A41-9ADF-2987DE64CDD3}" type="datetimeFigureOut">
              <a:rPr lang="en-US" smtClean="0"/>
              <a:t>9/15/2021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F48FF2-80CA-5040-A76B-E7E8773EE7F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6E9548-A76A-A44A-B5A6-B38389EF447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6A50A9-82D1-EE42-A9BF-9F5047B528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8842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AE1E33-D903-42F5-918E-4EEA31BDA9DA}" type="datetimeFigureOut">
              <a:rPr lang="en-US" smtClean="0"/>
              <a:t>9/15/2021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39F632-0407-4C0A-BE8F-CDAC807460C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70639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39F632-0407-4C0A-BE8F-CDAC807460C6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2046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59D32-A698-4EEB-B860-8705CEE0E9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6C5EBE-54CD-468A-94A7-3A3D3F7504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563265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/Brea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sitting at a table using a computer&#10;&#10;Description automatically generated">
            <a:extLst>
              <a:ext uri="{FF2B5EF4-FFF2-40B4-BE49-F238E27FC236}">
                <a16:creationId xmlns:a16="http://schemas.microsoft.com/office/drawing/2014/main" id="{5B5AF314-6C09-934D-BDD2-4D265D3A7B3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7785" y="0"/>
            <a:ext cx="12054215" cy="6858000"/>
          </a:xfrm>
          <a:prstGeom prst="rect">
            <a:avLst/>
          </a:prstGeom>
        </p:spPr>
      </p:pic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B9B43E3F-9CDB-1941-90CE-D4A6CAA3467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5873" y="6064223"/>
            <a:ext cx="2613718" cy="47576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062460-7156-124C-8F95-CF83C8A652D2}"/>
              </a:ext>
            </a:extLst>
          </p:cNvPr>
          <p:cNvSpPr/>
          <p:nvPr userDrawn="1"/>
        </p:nvSpPr>
        <p:spPr>
          <a:xfrm>
            <a:off x="0" y="0"/>
            <a:ext cx="142240" cy="6858000"/>
          </a:xfrm>
          <a:prstGeom prst="rect">
            <a:avLst/>
          </a:prstGeom>
          <a:solidFill>
            <a:srgbClr val="CBB37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512994B7-EBE5-5547-9B7C-94C22155B6E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06068" y="2876656"/>
            <a:ext cx="5997575" cy="12366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>
                <a:solidFill>
                  <a:schemeClr val="bg1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dirty="0"/>
              <a:t>SECTION BREAK/ TRANSITION SLIDE</a:t>
            </a:r>
          </a:p>
        </p:txBody>
      </p:sp>
    </p:spTree>
    <p:extLst>
      <p:ext uri="{BB962C8B-B14F-4D97-AF65-F5344CB8AC3E}">
        <p14:creationId xmlns:p14="http://schemas.microsoft.com/office/powerpoint/2010/main" val="39562592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/Break Slid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tall building in a city&#10;&#10;Description automatically generated">
            <a:extLst>
              <a:ext uri="{FF2B5EF4-FFF2-40B4-BE49-F238E27FC236}">
                <a16:creationId xmlns:a16="http://schemas.microsoft.com/office/drawing/2014/main" id="{DF83CFDB-866D-584A-BB61-1DD61C588C3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01"/>
          <a:stretch/>
        </p:blipFill>
        <p:spPr>
          <a:xfrm>
            <a:off x="131848" y="0"/>
            <a:ext cx="12060151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8C1C290-7C3A-DF40-ACF5-3AA105F08442}"/>
              </a:ext>
            </a:extLst>
          </p:cNvPr>
          <p:cNvSpPr/>
          <p:nvPr userDrawn="1"/>
        </p:nvSpPr>
        <p:spPr>
          <a:xfrm>
            <a:off x="0" y="0"/>
            <a:ext cx="142240" cy="6858000"/>
          </a:xfrm>
          <a:prstGeom prst="rect">
            <a:avLst/>
          </a:prstGeom>
          <a:solidFill>
            <a:srgbClr val="CBB37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61209DC4-2E36-7146-9313-FC96B03FA9C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5139" y="456830"/>
            <a:ext cx="5997575" cy="12366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>
                <a:solidFill>
                  <a:schemeClr val="bg1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dirty="0"/>
              <a:t>SECTION BREAK/ TRANSITION SLIDE</a:t>
            </a:r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A92E7E29-3EA7-F04E-BFA2-AD7947BCF6A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5873" y="6064223"/>
            <a:ext cx="2613718" cy="475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5516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/Break Slid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 descr="A large building&#10;&#10;Description automatically generated">
            <a:extLst>
              <a:ext uri="{FF2B5EF4-FFF2-40B4-BE49-F238E27FC236}">
                <a16:creationId xmlns:a16="http://schemas.microsoft.com/office/drawing/2014/main" id="{3762F0A7-6FD3-E14B-A3CA-A2AFC5F41A4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5092" y="0"/>
            <a:ext cx="12056908" cy="6858000"/>
          </a:xfrm>
          <a:prstGeom prst="rect">
            <a:avLst/>
          </a:prstGeom>
        </p:spPr>
      </p:pic>
      <p:sp>
        <p:nvSpPr>
          <p:cNvPr id="34" name="Text Placeholder 12">
            <a:extLst>
              <a:ext uri="{FF2B5EF4-FFF2-40B4-BE49-F238E27FC236}">
                <a16:creationId xmlns:a16="http://schemas.microsoft.com/office/drawing/2014/main" id="{66A599F1-992C-6646-91DC-715705FA16C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93901" y="3611916"/>
            <a:ext cx="5997575" cy="12366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elvetica" pitchFamily="2" charset="0"/>
              </a:defRPr>
            </a:lvl1pPr>
          </a:lstStyle>
          <a:p>
            <a:pPr lvl="0"/>
            <a:r>
              <a:rPr lang="en-US" dirty="0"/>
              <a:t>SECTION BREAK/ TRANSITION SLIDE</a:t>
            </a:r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73D31933-7D67-D54C-8048-59AD4560A62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5873" y="6064223"/>
            <a:ext cx="2613718" cy="475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0985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/Break Slid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ign in front of a building&#10;&#10;Description automatically generated">
            <a:extLst>
              <a:ext uri="{FF2B5EF4-FFF2-40B4-BE49-F238E27FC236}">
                <a16:creationId xmlns:a16="http://schemas.microsoft.com/office/drawing/2014/main" id="{488A7EE0-3EE9-1B41-B9FF-7373BABDD7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5202" y="0"/>
            <a:ext cx="12046040" cy="6858000"/>
          </a:xfrm>
          <a:prstGeom prst="rect">
            <a:avLst/>
          </a:prstGeom>
        </p:spPr>
      </p:pic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F2346E69-E968-314F-865C-5B7DFCB7E61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5873" y="6064223"/>
            <a:ext cx="2613718" cy="475769"/>
          </a:xfrm>
          <a:prstGeom prst="rect">
            <a:avLst/>
          </a:prstGeom>
        </p:spPr>
      </p:pic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8427CB90-B1AF-F346-BC89-EC44BBEC3DE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00613" y="532873"/>
            <a:ext cx="5997575" cy="12366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>
                <a:solidFill>
                  <a:schemeClr val="bg1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dirty="0"/>
              <a:t>SECTION BREAK/ TRANSITION SLIDE</a:t>
            </a:r>
          </a:p>
        </p:txBody>
      </p:sp>
    </p:spTree>
    <p:extLst>
      <p:ext uri="{BB962C8B-B14F-4D97-AF65-F5344CB8AC3E}">
        <p14:creationId xmlns:p14="http://schemas.microsoft.com/office/powerpoint/2010/main" val="20573426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cluttered desk&#10;&#10;Description automatically generated">
            <a:extLst>
              <a:ext uri="{FF2B5EF4-FFF2-40B4-BE49-F238E27FC236}">
                <a16:creationId xmlns:a16="http://schemas.microsoft.com/office/drawing/2014/main" id="{1CF682F6-C293-6A4D-9B1E-DF7CC929D32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5115" y="-1"/>
            <a:ext cx="12056885" cy="6858001"/>
          </a:xfrm>
          <a:prstGeom prst="rect">
            <a:avLst/>
          </a:prstGeom>
        </p:spPr>
      </p:pic>
      <p:sp>
        <p:nvSpPr>
          <p:cNvPr id="7" name="Text Placeholder 12">
            <a:extLst>
              <a:ext uri="{FF2B5EF4-FFF2-40B4-BE49-F238E27FC236}">
                <a16:creationId xmlns:a16="http://schemas.microsoft.com/office/drawing/2014/main" id="{5510073B-537B-0D49-B4E1-5AC772D5D15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0" y="2810667"/>
            <a:ext cx="5997575" cy="12366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>
                <a:solidFill>
                  <a:schemeClr val="bg1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dirty="0"/>
              <a:t>SECTION BREAK/ TRANSITION SLIDE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A9CE911-8C0F-D644-9594-86E95F21AB2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5873" y="6054291"/>
            <a:ext cx="2613718" cy="475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7708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view of a city&#10;&#10;Description automatically generated">
            <a:extLst>
              <a:ext uri="{FF2B5EF4-FFF2-40B4-BE49-F238E27FC236}">
                <a16:creationId xmlns:a16="http://schemas.microsoft.com/office/drawing/2014/main" id="{AE3A9CA1-3A58-114E-BACF-9ED266B0412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0146" y="0"/>
            <a:ext cx="12041463" cy="6858000"/>
          </a:xfrm>
          <a:prstGeom prst="rect">
            <a:avLst/>
          </a:prstGeom>
        </p:spPr>
      </p:pic>
      <p:sp>
        <p:nvSpPr>
          <p:cNvPr id="6" name="Text Placeholder 12">
            <a:extLst>
              <a:ext uri="{FF2B5EF4-FFF2-40B4-BE49-F238E27FC236}">
                <a16:creationId xmlns:a16="http://schemas.microsoft.com/office/drawing/2014/main" id="{FCFFE94B-123E-C04C-82CB-EE0C2A59F64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0" y="587013"/>
            <a:ext cx="5997575" cy="12366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>
                <a:solidFill>
                  <a:schemeClr val="bg1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dirty="0"/>
              <a:t>SECTION BREAK/ TRANSITION SLIDE</a:t>
            </a:r>
          </a:p>
        </p:txBody>
      </p:sp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A87BEBE7-662D-334D-B3DD-14531AD2BAD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5873" y="6064223"/>
            <a:ext cx="2613718" cy="475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6296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view of a city at night&#10;&#10;Description automatically generated">
            <a:extLst>
              <a:ext uri="{FF2B5EF4-FFF2-40B4-BE49-F238E27FC236}">
                <a16:creationId xmlns:a16="http://schemas.microsoft.com/office/drawing/2014/main" id="{3C3AEF05-C58F-7B4F-A88C-D5659D3A5FE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"/>
          <a:stretch/>
        </p:blipFill>
        <p:spPr>
          <a:xfrm>
            <a:off x="140147" y="-1"/>
            <a:ext cx="12041462" cy="6858001"/>
          </a:xfrm>
          <a:prstGeom prst="rect">
            <a:avLst/>
          </a:prstGeom>
        </p:spPr>
      </p:pic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6747931A-6D7B-6240-AF8E-48071025707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0" y="587013"/>
            <a:ext cx="5997575" cy="12366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>
                <a:solidFill>
                  <a:schemeClr val="bg1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dirty="0"/>
              <a:t>SECTION BREAK/ TRANSITION SLIDE</a:t>
            </a:r>
          </a:p>
        </p:txBody>
      </p: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72352A9-751F-A14B-A030-D47E30C63BA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5873" y="6064223"/>
            <a:ext cx="2613718" cy="475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25671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C3A0F-6E55-4B06-8CB0-0EB6D0AA83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DEEC2A-FE95-4D69-96AF-7CB414DE65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7622772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166941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AE6203-7543-CE47-8A1E-A889E9113A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785" y="620440"/>
            <a:ext cx="4992556" cy="13255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HEADING TEXT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1FC070BE-1FEE-F04B-B456-3EF06CBAAE5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62785" y="2244844"/>
            <a:ext cx="4660243" cy="8309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i="1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defRPr>
            </a:lvl1pPr>
            <a:lvl2pPr marL="457200" indent="0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We are a world-class medical destination at the forefront of transformative education, science, medicine, and healthcare.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145ACD58-D78E-8E48-9455-5C51433032A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2802" y="3610038"/>
            <a:ext cx="4660900" cy="2560637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BB379"/>
              </a:buClr>
              <a:buSzTx/>
              <a:buFont typeface="Arial" panose="020B0604020202020204" pitchFamily="34" charset="0"/>
              <a:buChar char="•"/>
              <a:tabLst/>
              <a:defRPr sz="16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Font typeface="Arial" panose="020B0604020202020204" pitchFamily="34" charset="0"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buFont typeface="Arial" panose="020B0604020202020204" pitchFamily="34" charset="0"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buFont typeface="Arial" panose="020B0604020202020204" pitchFamily="34" charset="0"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BB379"/>
              </a:buClr>
              <a:buSzTx/>
              <a:tabLst/>
              <a:defRPr/>
            </a:pPr>
            <a:r>
              <a:rPr lang="en-US" dirty="0"/>
              <a:t>Bullet point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BB379"/>
              </a:buClr>
              <a:buSzTx/>
              <a:tabLst/>
              <a:defRPr/>
            </a:pPr>
            <a:r>
              <a:rPr lang="en-US" dirty="0"/>
              <a:t>Bullet point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BB379"/>
              </a:buClr>
              <a:buSzTx/>
              <a:tabLst/>
              <a:defRPr/>
            </a:pPr>
            <a:r>
              <a:rPr lang="en-US" dirty="0"/>
              <a:t>Bullet point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BB379"/>
              </a:buClr>
              <a:buSzTx/>
              <a:tabLst/>
              <a:defRPr/>
            </a:pPr>
            <a:r>
              <a:rPr lang="en-US" dirty="0"/>
              <a:t>Bullet point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BB379"/>
              </a:buClr>
              <a:buSzTx/>
              <a:tabLst/>
              <a:defRPr/>
            </a:pPr>
            <a:r>
              <a:rPr lang="en-US" dirty="0"/>
              <a:t>Bullet point</a:t>
            </a:r>
          </a:p>
          <a:p>
            <a:pPr lvl="0"/>
            <a:endParaRPr lang="en-US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A23DA182-ED9A-0045-A9F8-B4FE7EBCB5A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62785" y="3256878"/>
            <a:ext cx="2700338" cy="3305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SUBHEADING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24D301D-51D2-7B49-B36F-2D3B066FD32F}"/>
              </a:ext>
            </a:extLst>
          </p:cNvPr>
          <p:cNvSpPr/>
          <p:nvPr userDrawn="1"/>
        </p:nvSpPr>
        <p:spPr>
          <a:xfrm>
            <a:off x="0" y="555892"/>
            <a:ext cx="416859" cy="1219120"/>
          </a:xfrm>
          <a:prstGeom prst="rect">
            <a:avLst/>
          </a:prstGeom>
          <a:solidFill>
            <a:srgbClr val="CBB3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Picture Placeholder 15">
            <a:extLst>
              <a:ext uri="{FF2B5EF4-FFF2-40B4-BE49-F238E27FC236}">
                <a16:creationId xmlns:a16="http://schemas.microsoft.com/office/drawing/2014/main" id="{BBB4CB9C-ACE6-C049-B0B7-CFE3862C2E2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555887" y="1"/>
            <a:ext cx="5636113" cy="685799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i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CLICK ICON TO INSERT</a:t>
            </a:r>
            <a:br>
              <a:rPr lang="en-US" dirty="0"/>
            </a:br>
            <a:r>
              <a:rPr lang="en-US" dirty="0"/>
              <a:t>PICTURE OR GRAPHIC</a:t>
            </a:r>
          </a:p>
        </p:txBody>
      </p:sp>
    </p:spTree>
    <p:extLst>
      <p:ext uri="{BB962C8B-B14F-4D97-AF65-F5344CB8AC3E}">
        <p14:creationId xmlns:p14="http://schemas.microsoft.com/office/powerpoint/2010/main" val="17506136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ma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4A6B9E0-8BB5-5A4E-B3FD-96457F7267FA}"/>
              </a:ext>
            </a:extLst>
          </p:cNvPr>
          <p:cNvSpPr/>
          <p:nvPr userDrawn="1"/>
        </p:nvSpPr>
        <p:spPr>
          <a:xfrm>
            <a:off x="0" y="555892"/>
            <a:ext cx="416859" cy="707886"/>
          </a:xfrm>
          <a:prstGeom prst="rect">
            <a:avLst/>
          </a:prstGeom>
          <a:solidFill>
            <a:srgbClr val="CBB3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EC8EB69E-47F3-694D-A275-23388F3B4E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784" y="620441"/>
            <a:ext cx="9143215" cy="643338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HEADING TEXT GOES HERE</a:t>
            </a:r>
          </a:p>
        </p:txBody>
      </p:sp>
      <p:sp>
        <p:nvSpPr>
          <p:cNvPr id="13" name="Text Placeholder 17">
            <a:extLst>
              <a:ext uri="{FF2B5EF4-FFF2-40B4-BE49-F238E27FC236}">
                <a16:creationId xmlns:a16="http://schemas.microsoft.com/office/drawing/2014/main" id="{0F974FB2-8D75-DA41-B324-DD4C53B0A3C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62784" y="1922114"/>
            <a:ext cx="4660243" cy="8309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i="1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defRPr>
            </a:lvl1pPr>
            <a:lvl2pPr marL="457200" indent="0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We are a world-class medical destination at the forefront of transformative education, science, medicine, and healthcare. </a:t>
            </a:r>
          </a:p>
        </p:txBody>
      </p:sp>
      <p:sp>
        <p:nvSpPr>
          <p:cNvPr id="14" name="Text Placeholder 19">
            <a:extLst>
              <a:ext uri="{FF2B5EF4-FFF2-40B4-BE49-F238E27FC236}">
                <a16:creationId xmlns:a16="http://schemas.microsoft.com/office/drawing/2014/main" id="{2C089CB9-1237-DF47-979F-BF42687AD1A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2801" y="3278343"/>
            <a:ext cx="4660900" cy="2560637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BB379"/>
              </a:buClr>
              <a:buSzTx/>
              <a:buFont typeface="Arial" panose="020B0604020202020204" pitchFamily="34" charset="0"/>
              <a:buChar char="•"/>
              <a:tabLst/>
              <a:defRPr sz="16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Font typeface="Arial" panose="020B0604020202020204" pitchFamily="34" charset="0"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buFont typeface="Arial" panose="020B0604020202020204" pitchFamily="34" charset="0"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buFont typeface="Arial" panose="020B0604020202020204" pitchFamily="34" charset="0"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BB379"/>
              </a:buClr>
              <a:buSzTx/>
              <a:tabLst/>
              <a:defRPr/>
            </a:pPr>
            <a:r>
              <a:rPr lang="en-US" dirty="0"/>
              <a:t>Bullet point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BB379"/>
              </a:buClr>
              <a:buSzTx/>
              <a:tabLst/>
              <a:defRPr/>
            </a:pPr>
            <a:r>
              <a:rPr lang="en-US" dirty="0"/>
              <a:t>Bullet point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BB379"/>
              </a:buClr>
              <a:buSzTx/>
              <a:tabLst/>
              <a:defRPr/>
            </a:pPr>
            <a:r>
              <a:rPr lang="en-US" dirty="0"/>
              <a:t>Bullet point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BB379"/>
              </a:buClr>
              <a:buSzTx/>
              <a:tabLst/>
              <a:defRPr/>
            </a:pPr>
            <a:r>
              <a:rPr lang="en-US" dirty="0"/>
              <a:t>Bullet point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BB379"/>
              </a:buClr>
              <a:buSzTx/>
              <a:tabLst/>
              <a:defRPr/>
            </a:pPr>
            <a:r>
              <a:rPr lang="en-US" dirty="0"/>
              <a:t>Bullet point</a:t>
            </a:r>
          </a:p>
          <a:p>
            <a:pPr lvl="0"/>
            <a:endParaRPr lang="en-US" dirty="0"/>
          </a:p>
        </p:txBody>
      </p:sp>
      <p:sp>
        <p:nvSpPr>
          <p:cNvPr id="15" name="Text Placeholder 21">
            <a:extLst>
              <a:ext uri="{FF2B5EF4-FFF2-40B4-BE49-F238E27FC236}">
                <a16:creationId xmlns:a16="http://schemas.microsoft.com/office/drawing/2014/main" id="{1AA03A5E-6068-E541-BC6B-D15350A09AF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62784" y="2925183"/>
            <a:ext cx="2700338" cy="3305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SUBHEADING</a:t>
            </a:r>
          </a:p>
        </p:txBody>
      </p:sp>
      <p:sp>
        <p:nvSpPr>
          <p:cNvPr id="18" name="Picture Placeholder 15">
            <a:extLst>
              <a:ext uri="{FF2B5EF4-FFF2-40B4-BE49-F238E27FC236}">
                <a16:creationId xmlns:a16="http://schemas.microsoft.com/office/drawing/2014/main" id="{8AE174FD-3800-994F-BFA6-327768F3831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104724" y="1922114"/>
            <a:ext cx="5324475" cy="391686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i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CLICK ICON TO INSERT</a:t>
            </a:r>
            <a:br>
              <a:rPr lang="en-US" dirty="0"/>
            </a:br>
            <a:r>
              <a:rPr lang="en-US" dirty="0"/>
              <a:t>PICTURE OR GRAPHIC</a:t>
            </a:r>
          </a:p>
        </p:txBody>
      </p:sp>
    </p:spTree>
    <p:extLst>
      <p:ext uri="{BB962C8B-B14F-4D97-AF65-F5344CB8AC3E}">
        <p14:creationId xmlns:p14="http://schemas.microsoft.com/office/powerpoint/2010/main" val="28071060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inical Car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5F646B38-2DA4-0D4B-ADBF-652AA90F5193}"/>
              </a:ext>
            </a:extLst>
          </p:cNvPr>
          <p:cNvGrpSpPr/>
          <p:nvPr userDrawn="1"/>
        </p:nvGrpSpPr>
        <p:grpSpPr>
          <a:xfrm>
            <a:off x="600622" y="494100"/>
            <a:ext cx="946988" cy="946988"/>
            <a:chOff x="3693446" y="2806995"/>
            <a:chExt cx="946988" cy="946988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79BCEFF0-634C-2141-9CAA-A4B41968BB86}"/>
                </a:ext>
              </a:extLst>
            </p:cNvPr>
            <p:cNvSpPr/>
            <p:nvPr/>
          </p:nvSpPr>
          <p:spPr>
            <a:xfrm>
              <a:off x="3693446" y="2806995"/>
              <a:ext cx="946988" cy="946988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CBB379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FB0DEC4-6C7E-2D41-86D8-E0D0C3DBA7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809665" y="2909785"/>
              <a:ext cx="720601" cy="720601"/>
            </a:xfrm>
            <a:prstGeom prst="rect">
              <a:avLst/>
            </a:prstGeom>
          </p:spPr>
        </p:pic>
      </p:grpSp>
      <p:sp>
        <p:nvSpPr>
          <p:cNvPr id="10" name="Title 1">
            <a:extLst>
              <a:ext uri="{FF2B5EF4-FFF2-40B4-BE49-F238E27FC236}">
                <a16:creationId xmlns:a16="http://schemas.microsoft.com/office/drawing/2014/main" id="{1DF9BF6F-5BE5-A949-A2BE-FEB6D3DE73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63829" y="811650"/>
            <a:ext cx="4660243" cy="311888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lang="en-US" dirty="0"/>
              <a:t>CLINICAL CARE HEADLINE</a:t>
            </a:r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632BF96A-B5EB-CE4D-B28C-D3E503A4302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62784" y="1922114"/>
            <a:ext cx="4660243" cy="8309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i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defRPr>
            </a:lvl1pPr>
            <a:lvl2pPr marL="457200" indent="0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We are a world-class medical destination at the forefront of transformative education, science, medicine, and healthcare. </a:t>
            </a:r>
          </a:p>
        </p:txBody>
      </p:sp>
      <p:sp>
        <p:nvSpPr>
          <p:cNvPr id="13" name="Text Placeholder 19">
            <a:extLst>
              <a:ext uri="{FF2B5EF4-FFF2-40B4-BE49-F238E27FC236}">
                <a16:creationId xmlns:a16="http://schemas.microsoft.com/office/drawing/2014/main" id="{B78C0FC2-AC0D-294F-9B31-E0C4B664BC3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2801" y="3278343"/>
            <a:ext cx="4660900" cy="2560637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BB379"/>
              </a:buClr>
              <a:buSzTx/>
              <a:buFont typeface="Arial" panose="020B0604020202020204" pitchFamily="34" charset="0"/>
              <a:buChar char="•"/>
              <a:tabLst/>
              <a:defRPr sz="16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Font typeface="Arial" panose="020B0604020202020204" pitchFamily="34" charset="0"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buFont typeface="Arial" panose="020B0604020202020204" pitchFamily="34" charset="0"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buFont typeface="Arial" panose="020B0604020202020204" pitchFamily="34" charset="0"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BB379"/>
              </a:buClr>
              <a:buSzTx/>
              <a:tabLst/>
              <a:defRPr/>
            </a:pPr>
            <a:r>
              <a:rPr lang="en-US" dirty="0"/>
              <a:t>Bullet point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BB379"/>
              </a:buClr>
              <a:buSzTx/>
              <a:tabLst/>
              <a:defRPr/>
            </a:pPr>
            <a:r>
              <a:rPr lang="en-US" dirty="0"/>
              <a:t>Bullet point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BB379"/>
              </a:buClr>
              <a:buSzTx/>
              <a:tabLst/>
              <a:defRPr/>
            </a:pPr>
            <a:r>
              <a:rPr lang="en-US" dirty="0"/>
              <a:t>Bullet point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BB379"/>
              </a:buClr>
              <a:buSzTx/>
              <a:tabLst/>
              <a:defRPr/>
            </a:pPr>
            <a:r>
              <a:rPr lang="en-US" dirty="0"/>
              <a:t>Bullet point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BB379"/>
              </a:buClr>
              <a:buSzTx/>
              <a:tabLst/>
              <a:defRPr/>
            </a:pPr>
            <a:r>
              <a:rPr lang="en-US" dirty="0"/>
              <a:t>Bullet point</a:t>
            </a:r>
          </a:p>
          <a:p>
            <a:pPr lvl="0"/>
            <a:endParaRPr lang="en-US" dirty="0"/>
          </a:p>
        </p:txBody>
      </p:sp>
      <p:sp>
        <p:nvSpPr>
          <p:cNvPr id="14" name="Text Placeholder 21">
            <a:extLst>
              <a:ext uri="{FF2B5EF4-FFF2-40B4-BE49-F238E27FC236}">
                <a16:creationId xmlns:a16="http://schemas.microsoft.com/office/drawing/2014/main" id="{97048F38-8868-E245-9A6A-ACE7B8690CF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62784" y="2925183"/>
            <a:ext cx="2700338" cy="3305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SUBHEADING</a:t>
            </a:r>
          </a:p>
        </p:txBody>
      </p:sp>
      <p:sp>
        <p:nvSpPr>
          <p:cNvPr id="19" name="Picture Placeholder 15">
            <a:extLst>
              <a:ext uri="{FF2B5EF4-FFF2-40B4-BE49-F238E27FC236}">
                <a16:creationId xmlns:a16="http://schemas.microsoft.com/office/drawing/2014/main" id="{2C5BB342-F305-7C4A-AB1C-2B52530AFB7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555887" y="1"/>
            <a:ext cx="5636113" cy="685799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i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CLICK ICON TO INSERT</a:t>
            </a:r>
            <a:br>
              <a:rPr lang="en-US" dirty="0"/>
            </a:br>
            <a:r>
              <a:rPr lang="en-US" dirty="0"/>
              <a:t>PICTURE OR GRAPHIC</a:t>
            </a:r>
          </a:p>
        </p:txBody>
      </p:sp>
    </p:spTree>
    <p:extLst>
      <p:ext uri="{BB962C8B-B14F-4D97-AF65-F5344CB8AC3E}">
        <p14:creationId xmlns:p14="http://schemas.microsoft.com/office/powerpoint/2010/main" val="25722514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nova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3D797ACA-64C8-7D40-89A6-029F81442CA3}"/>
              </a:ext>
            </a:extLst>
          </p:cNvPr>
          <p:cNvGrpSpPr/>
          <p:nvPr userDrawn="1"/>
        </p:nvGrpSpPr>
        <p:grpSpPr>
          <a:xfrm>
            <a:off x="600622" y="494100"/>
            <a:ext cx="946988" cy="946988"/>
            <a:chOff x="600622" y="494100"/>
            <a:chExt cx="946988" cy="946988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0FF4B835-26A5-6446-8C81-08408FEF2E79}"/>
                </a:ext>
              </a:extLst>
            </p:cNvPr>
            <p:cNvSpPr/>
            <p:nvPr/>
          </p:nvSpPr>
          <p:spPr>
            <a:xfrm>
              <a:off x="600622" y="494100"/>
              <a:ext cx="946988" cy="946988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CBB379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5" name="Picture 4" descr="A close up of a logo&#10;&#10;Description automatically generated">
              <a:extLst>
                <a:ext uri="{FF2B5EF4-FFF2-40B4-BE49-F238E27FC236}">
                  <a16:creationId xmlns:a16="http://schemas.microsoft.com/office/drawing/2014/main" id="{C1B9D8A2-E10E-C240-BB52-98F8170767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65483" y="658960"/>
              <a:ext cx="617266" cy="617266"/>
            </a:xfrm>
            <a:prstGeom prst="rect">
              <a:avLst/>
            </a:prstGeom>
          </p:spPr>
        </p:pic>
      </p:grpSp>
      <p:sp>
        <p:nvSpPr>
          <p:cNvPr id="6" name="Title 1">
            <a:extLst>
              <a:ext uri="{FF2B5EF4-FFF2-40B4-BE49-F238E27FC236}">
                <a16:creationId xmlns:a16="http://schemas.microsoft.com/office/drawing/2014/main" id="{725F7162-D169-464C-AC28-508EBE3089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63829" y="811650"/>
            <a:ext cx="4660243" cy="311888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lang="en-US" dirty="0"/>
              <a:t>INNOVATION HEADLINE</a:t>
            </a:r>
          </a:p>
        </p:txBody>
      </p:sp>
      <p:sp>
        <p:nvSpPr>
          <p:cNvPr id="7" name="Text Placeholder 17">
            <a:extLst>
              <a:ext uri="{FF2B5EF4-FFF2-40B4-BE49-F238E27FC236}">
                <a16:creationId xmlns:a16="http://schemas.microsoft.com/office/drawing/2014/main" id="{0A904540-C743-F240-9D83-88C35256DDF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62784" y="1922114"/>
            <a:ext cx="4660243" cy="8309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i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defRPr>
            </a:lvl1pPr>
            <a:lvl2pPr marL="457200" indent="0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We are a world-class medical destination at the forefront of transformative education, science, medicine, and healthcare. </a:t>
            </a:r>
          </a:p>
        </p:txBody>
      </p:sp>
      <p:sp>
        <p:nvSpPr>
          <p:cNvPr id="8" name="Text Placeholder 19">
            <a:extLst>
              <a:ext uri="{FF2B5EF4-FFF2-40B4-BE49-F238E27FC236}">
                <a16:creationId xmlns:a16="http://schemas.microsoft.com/office/drawing/2014/main" id="{C27EDD35-7F0C-4E41-A6AF-912CBA83E02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2801" y="3278343"/>
            <a:ext cx="4660900" cy="2560637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BB379"/>
              </a:buClr>
              <a:buSzTx/>
              <a:buFont typeface="Arial" panose="020B0604020202020204" pitchFamily="34" charset="0"/>
              <a:buChar char="•"/>
              <a:tabLst/>
              <a:defRPr sz="16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Font typeface="Arial" panose="020B0604020202020204" pitchFamily="34" charset="0"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buFont typeface="Arial" panose="020B0604020202020204" pitchFamily="34" charset="0"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buFont typeface="Arial" panose="020B0604020202020204" pitchFamily="34" charset="0"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BB379"/>
              </a:buClr>
              <a:buSzTx/>
              <a:tabLst/>
              <a:defRPr/>
            </a:pPr>
            <a:r>
              <a:rPr lang="en-US" dirty="0"/>
              <a:t>Bullet point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BB379"/>
              </a:buClr>
              <a:buSzTx/>
              <a:tabLst/>
              <a:defRPr/>
            </a:pPr>
            <a:r>
              <a:rPr lang="en-US" dirty="0"/>
              <a:t>Bullet point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BB379"/>
              </a:buClr>
              <a:buSzTx/>
              <a:tabLst/>
              <a:defRPr/>
            </a:pPr>
            <a:r>
              <a:rPr lang="en-US" dirty="0"/>
              <a:t>Bullet point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BB379"/>
              </a:buClr>
              <a:buSzTx/>
              <a:tabLst/>
              <a:defRPr/>
            </a:pPr>
            <a:r>
              <a:rPr lang="en-US" dirty="0"/>
              <a:t>Bullet point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BB379"/>
              </a:buClr>
              <a:buSzTx/>
              <a:tabLst/>
              <a:defRPr/>
            </a:pPr>
            <a:r>
              <a:rPr lang="en-US" dirty="0"/>
              <a:t>Bullet point</a:t>
            </a:r>
          </a:p>
          <a:p>
            <a:pPr lvl="0"/>
            <a:endParaRPr lang="en-US" dirty="0"/>
          </a:p>
        </p:txBody>
      </p:sp>
      <p:sp>
        <p:nvSpPr>
          <p:cNvPr id="9" name="Text Placeholder 21">
            <a:extLst>
              <a:ext uri="{FF2B5EF4-FFF2-40B4-BE49-F238E27FC236}">
                <a16:creationId xmlns:a16="http://schemas.microsoft.com/office/drawing/2014/main" id="{62B64F62-B39C-884B-AA09-8D7E8B40FDA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62784" y="2925183"/>
            <a:ext cx="2700338" cy="3305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SUBHEADING</a:t>
            </a:r>
          </a:p>
        </p:txBody>
      </p:sp>
      <p:sp>
        <p:nvSpPr>
          <p:cNvPr id="11" name="Picture Placeholder 15">
            <a:extLst>
              <a:ext uri="{FF2B5EF4-FFF2-40B4-BE49-F238E27FC236}">
                <a16:creationId xmlns:a16="http://schemas.microsoft.com/office/drawing/2014/main" id="{56B375AC-58B2-7345-BDF1-578A007A55C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555887" y="1"/>
            <a:ext cx="5636113" cy="685799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i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CLICK ICON TO INSERT</a:t>
            </a:r>
            <a:br>
              <a:rPr lang="en-US" dirty="0"/>
            </a:br>
            <a:r>
              <a:rPr lang="en-US" dirty="0"/>
              <a:t>PICTURE OR GRAPHIC</a:t>
            </a:r>
          </a:p>
        </p:txBody>
      </p:sp>
    </p:spTree>
    <p:extLst>
      <p:ext uri="{BB962C8B-B14F-4D97-AF65-F5344CB8AC3E}">
        <p14:creationId xmlns:p14="http://schemas.microsoft.com/office/powerpoint/2010/main" val="6467836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earch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DE5AD0B6-2B6C-FA4D-ABA4-26B7B50E3F8B}"/>
              </a:ext>
            </a:extLst>
          </p:cNvPr>
          <p:cNvGrpSpPr/>
          <p:nvPr userDrawn="1"/>
        </p:nvGrpSpPr>
        <p:grpSpPr>
          <a:xfrm>
            <a:off x="600622" y="494100"/>
            <a:ext cx="946988" cy="946988"/>
            <a:chOff x="600622" y="494100"/>
            <a:chExt cx="946988" cy="946988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0F3A379D-1320-A64A-8C76-30C9FE7FC1BD}"/>
                </a:ext>
              </a:extLst>
            </p:cNvPr>
            <p:cNvSpPr/>
            <p:nvPr/>
          </p:nvSpPr>
          <p:spPr>
            <a:xfrm>
              <a:off x="600622" y="494100"/>
              <a:ext cx="946988" cy="946988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CBB379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A7CB0C8-EBE5-7748-8915-FC6D08E1C14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1972" y="615449"/>
              <a:ext cx="704288" cy="704288"/>
            </a:xfrm>
            <a:prstGeom prst="rect">
              <a:avLst/>
            </a:prstGeom>
          </p:spPr>
        </p:pic>
      </p:grpSp>
      <p:sp>
        <p:nvSpPr>
          <p:cNvPr id="6" name="Title 1">
            <a:extLst>
              <a:ext uri="{FF2B5EF4-FFF2-40B4-BE49-F238E27FC236}">
                <a16:creationId xmlns:a16="http://schemas.microsoft.com/office/drawing/2014/main" id="{751C049B-037A-E74B-943B-377837A7AA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63829" y="811650"/>
            <a:ext cx="4581107" cy="311888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lang="en-US" dirty="0"/>
              <a:t>RESEARCH HEADLINE</a:t>
            </a:r>
          </a:p>
        </p:txBody>
      </p:sp>
      <p:sp>
        <p:nvSpPr>
          <p:cNvPr id="7" name="Text Placeholder 17">
            <a:extLst>
              <a:ext uri="{FF2B5EF4-FFF2-40B4-BE49-F238E27FC236}">
                <a16:creationId xmlns:a16="http://schemas.microsoft.com/office/drawing/2014/main" id="{97AAA9A8-1C75-6440-999B-00827C6CC01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62784" y="1922114"/>
            <a:ext cx="4660243" cy="8309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i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defRPr>
            </a:lvl1pPr>
            <a:lvl2pPr marL="457200" indent="0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We are a world-class medical destination at the forefront of transformative education, science, medicine, and healthcare. </a:t>
            </a:r>
          </a:p>
        </p:txBody>
      </p:sp>
      <p:sp>
        <p:nvSpPr>
          <p:cNvPr id="8" name="Text Placeholder 19">
            <a:extLst>
              <a:ext uri="{FF2B5EF4-FFF2-40B4-BE49-F238E27FC236}">
                <a16:creationId xmlns:a16="http://schemas.microsoft.com/office/drawing/2014/main" id="{94B577A8-CF1D-3142-A816-011F969413F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2801" y="3278343"/>
            <a:ext cx="4660900" cy="2560637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BB379"/>
              </a:buClr>
              <a:buSzTx/>
              <a:buFont typeface="Arial" panose="020B0604020202020204" pitchFamily="34" charset="0"/>
              <a:buChar char="•"/>
              <a:tabLst/>
              <a:defRPr sz="16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Font typeface="Arial" panose="020B0604020202020204" pitchFamily="34" charset="0"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buFont typeface="Arial" panose="020B0604020202020204" pitchFamily="34" charset="0"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buFont typeface="Arial" panose="020B0604020202020204" pitchFamily="34" charset="0"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BB379"/>
              </a:buClr>
              <a:buSzTx/>
              <a:tabLst/>
              <a:defRPr/>
            </a:pPr>
            <a:r>
              <a:rPr lang="en-US" dirty="0"/>
              <a:t>Bullet point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BB379"/>
              </a:buClr>
              <a:buSzTx/>
              <a:tabLst/>
              <a:defRPr/>
            </a:pPr>
            <a:r>
              <a:rPr lang="en-US" dirty="0"/>
              <a:t>Bullet point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BB379"/>
              </a:buClr>
              <a:buSzTx/>
              <a:tabLst/>
              <a:defRPr/>
            </a:pPr>
            <a:r>
              <a:rPr lang="en-US" dirty="0"/>
              <a:t>Bullet point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BB379"/>
              </a:buClr>
              <a:buSzTx/>
              <a:tabLst/>
              <a:defRPr/>
            </a:pPr>
            <a:r>
              <a:rPr lang="en-US" dirty="0"/>
              <a:t>Bullet point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BB379"/>
              </a:buClr>
              <a:buSzTx/>
              <a:tabLst/>
              <a:defRPr/>
            </a:pPr>
            <a:r>
              <a:rPr lang="en-US" dirty="0"/>
              <a:t>Bullet point</a:t>
            </a:r>
          </a:p>
          <a:p>
            <a:pPr lvl="0"/>
            <a:endParaRPr lang="en-US" dirty="0"/>
          </a:p>
        </p:txBody>
      </p:sp>
      <p:sp>
        <p:nvSpPr>
          <p:cNvPr id="9" name="Text Placeholder 21">
            <a:extLst>
              <a:ext uri="{FF2B5EF4-FFF2-40B4-BE49-F238E27FC236}">
                <a16:creationId xmlns:a16="http://schemas.microsoft.com/office/drawing/2014/main" id="{8FF370A9-2602-D74B-AE49-0AC661AFF67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62784" y="2925183"/>
            <a:ext cx="2700338" cy="3305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SUBHEADING</a:t>
            </a:r>
          </a:p>
        </p:txBody>
      </p:sp>
      <p:sp>
        <p:nvSpPr>
          <p:cNvPr id="11" name="Picture Placeholder 15">
            <a:extLst>
              <a:ext uri="{FF2B5EF4-FFF2-40B4-BE49-F238E27FC236}">
                <a16:creationId xmlns:a16="http://schemas.microsoft.com/office/drawing/2014/main" id="{453BF050-CD13-C94C-B9CE-B2E72A1FA25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555887" y="1"/>
            <a:ext cx="5636113" cy="685799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i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CLICK ICON TO INSERT</a:t>
            </a:r>
            <a:br>
              <a:rPr lang="en-US" dirty="0"/>
            </a:br>
            <a:r>
              <a:rPr lang="en-US" dirty="0"/>
              <a:t>PICTURE OR GRAPHIC</a:t>
            </a:r>
          </a:p>
        </p:txBody>
      </p:sp>
    </p:spTree>
    <p:extLst>
      <p:ext uri="{BB962C8B-B14F-4D97-AF65-F5344CB8AC3E}">
        <p14:creationId xmlns:p14="http://schemas.microsoft.com/office/powerpoint/2010/main" val="38978683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duca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E525F57E-86A8-8144-8038-AEFA51EB9EED}"/>
              </a:ext>
            </a:extLst>
          </p:cNvPr>
          <p:cNvSpPr/>
          <p:nvPr userDrawn="1"/>
        </p:nvSpPr>
        <p:spPr>
          <a:xfrm>
            <a:off x="600622" y="494100"/>
            <a:ext cx="946988" cy="946988"/>
          </a:xfrm>
          <a:prstGeom prst="ellipse">
            <a:avLst/>
          </a:prstGeom>
          <a:solidFill>
            <a:schemeClr val="bg1"/>
          </a:solidFill>
          <a:ln w="38100">
            <a:solidFill>
              <a:srgbClr val="CBB37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A53CE1-7B8D-F74E-9A10-561D816A71A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6579" y="598495"/>
            <a:ext cx="765089" cy="76508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FCD0229-8FEF-1A41-9E88-9ED0CD2C66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63829" y="811650"/>
            <a:ext cx="4660243" cy="311888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lang="en-US" dirty="0"/>
              <a:t>EDUCATION HEADLINE</a:t>
            </a:r>
          </a:p>
        </p:txBody>
      </p:sp>
      <p:sp>
        <p:nvSpPr>
          <p:cNvPr id="6" name="Text Placeholder 17">
            <a:extLst>
              <a:ext uri="{FF2B5EF4-FFF2-40B4-BE49-F238E27FC236}">
                <a16:creationId xmlns:a16="http://schemas.microsoft.com/office/drawing/2014/main" id="{34875887-C26C-EF4B-9E8B-B815DE9A0D5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62784" y="1922114"/>
            <a:ext cx="4660243" cy="8309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i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defRPr>
            </a:lvl1pPr>
            <a:lvl2pPr marL="457200" indent="0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We are a world-class medical destination at the forefront of transformative education, science, medicine, and healthcare. </a:t>
            </a:r>
          </a:p>
        </p:txBody>
      </p:sp>
      <p:sp>
        <p:nvSpPr>
          <p:cNvPr id="7" name="Text Placeholder 19">
            <a:extLst>
              <a:ext uri="{FF2B5EF4-FFF2-40B4-BE49-F238E27FC236}">
                <a16:creationId xmlns:a16="http://schemas.microsoft.com/office/drawing/2014/main" id="{2DD5ABC8-4DA4-B141-AA0E-20711C2626D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2801" y="3278343"/>
            <a:ext cx="4660900" cy="2560637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BB379"/>
              </a:buClr>
              <a:buSzTx/>
              <a:buFont typeface="Arial" panose="020B0604020202020204" pitchFamily="34" charset="0"/>
              <a:buChar char="•"/>
              <a:tabLst/>
              <a:defRPr sz="16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Font typeface="Arial" panose="020B0604020202020204" pitchFamily="34" charset="0"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buFont typeface="Arial" panose="020B0604020202020204" pitchFamily="34" charset="0"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buFont typeface="Arial" panose="020B0604020202020204" pitchFamily="34" charset="0"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BB379"/>
              </a:buClr>
              <a:buSzTx/>
              <a:tabLst/>
              <a:defRPr/>
            </a:pPr>
            <a:r>
              <a:rPr lang="en-US" dirty="0"/>
              <a:t>Bullet point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BB379"/>
              </a:buClr>
              <a:buSzTx/>
              <a:tabLst/>
              <a:defRPr/>
            </a:pPr>
            <a:r>
              <a:rPr lang="en-US" dirty="0"/>
              <a:t>Bullet point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BB379"/>
              </a:buClr>
              <a:buSzTx/>
              <a:tabLst/>
              <a:defRPr/>
            </a:pPr>
            <a:r>
              <a:rPr lang="en-US" dirty="0"/>
              <a:t>Bullet point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BB379"/>
              </a:buClr>
              <a:buSzTx/>
              <a:tabLst/>
              <a:defRPr/>
            </a:pPr>
            <a:r>
              <a:rPr lang="en-US" dirty="0"/>
              <a:t>Bullet point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BB379"/>
              </a:buClr>
              <a:buSzTx/>
              <a:tabLst/>
              <a:defRPr/>
            </a:pPr>
            <a:r>
              <a:rPr lang="en-US" dirty="0"/>
              <a:t>Bullet point</a:t>
            </a:r>
          </a:p>
          <a:p>
            <a:pPr lvl="0"/>
            <a:endParaRPr lang="en-US" dirty="0"/>
          </a:p>
        </p:txBody>
      </p:sp>
      <p:sp>
        <p:nvSpPr>
          <p:cNvPr id="8" name="Text Placeholder 21">
            <a:extLst>
              <a:ext uri="{FF2B5EF4-FFF2-40B4-BE49-F238E27FC236}">
                <a16:creationId xmlns:a16="http://schemas.microsoft.com/office/drawing/2014/main" id="{3CF7DBDE-C516-2645-9102-1B4C37B249C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62784" y="2925183"/>
            <a:ext cx="2700338" cy="3305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SUBHEADING</a:t>
            </a:r>
          </a:p>
        </p:txBody>
      </p:sp>
      <p:sp>
        <p:nvSpPr>
          <p:cNvPr id="10" name="Picture Placeholder 15">
            <a:extLst>
              <a:ext uri="{FF2B5EF4-FFF2-40B4-BE49-F238E27FC236}">
                <a16:creationId xmlns:a16="http://schemas.microsoft.com/office/drawing/2014/main" id="{987A6143-9BFB-0640-8A56-E6D2AFCAE10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555887" y="1"/>
            <a:ext cx="5636113" cy="685799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i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CLICK ICON TO INSERT</a:t>
            </a:r>
            <a:br>
              <a:rPr lang="en-US" dirty="0"/>
            </a:br>
            <a:r>
              <a:rPr lang="en-US" dirty="0"/>
              <a:t>PICTURE OR GRAPHIC</a:t>
            </a:r>
          </a:p>
        </p:txBody>
      </p:sp>
    </p:spTree>
    <p:extLst>
      <p:ext uri="{BB962C8B-B14F-4D97-AF65-F5344CB8AC3E}">
        <p14:creationId xmlns:p14="http://schemas.microsoft.com/office/powerpoint/2010/main" val="24489154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Text no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9">
            <a:extLst>
              <a:ext uri="{FF2B5EF4-FFF2-40B4-BE49-F238E27FC236}">
                <a16:creationId xmlns:a16="http://schemas.microsoft.com/office/drawing/2014/main" id="{9AFDB238-CE84-D341-B157-1AA523A75A0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62966" y="2543238"/>
            <a:ext cx="4660900" cy="2560637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BB379"/>
              </a:buClr>
              <a:buSzPct val="110000"/>
              <a:buFont typeface="Arial" panose="020B0604020202020204" pitchFamily="34" charset="0"/>
              <a:buChar char="•"/>
              <a:tabLst/>
              <a:defRPr sz="16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Font typeface="Arial" panose="020B0604020202020204" pitchFamily="34" charset="0"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buFont typeface="Arial" panose="020B0604020202020204" pitchFamily="34" charset="0"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buFont typeface="Arial" panose="020B0604020202020204" pitchFamily="34" charset="0"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BB379"/>
              </a:buClr>
              <a:buSzTx/>
              <a:tabLst/>
              <a:defRPr/>
            </a:pPr>
            <a:r>
              <a:rPr lang="en-US" dirty="0"/>
              <a:t>Bullet point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BB379"/>
              </a:buClr>
              <a:buSzTx/>
              <a:tabLst/>
              <a:defRPr/>
            </a:pPr>
            <a:r>
              <a:rPr lang="en-US" dirty="0"/>
              <a:t>Bullet point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BB379"/>
              </a:buClr>
              <a:buSzTx/>
              <a:tabLst/>
              <a:defRPr/>
            </a:pPr>
            <a:r>
              <a:rPr lang="en-US" dirty="0"/>
              <a:t>Bullet point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BB379"/>
              </a:buClr>
              <a:buSzTx/>
              <a:tabLst/>
              <a:defRPr/>
            </a:pPr>
            <a:r>
              <a:rPr lang="en-US" dirty="0"/>
              <a:t>Bullet point</a:t>
            </a:r>
          </a:p>
          <a:p>
            <a:pPr lvl="0"/>
            <a:endParaRPr lang="en-US" dirty="0"/>
          </a:p>
        </p:txBody>
      </p:sp>
      <p:sp>
        <p:nvSpPr>
          <p:cNvPr id="10" name="Text Placeholder 21">
            <a:extLst>
              <a:ext uri="{FF2B5EF4-FFF2-40B4-BE49-F238E27FC236}">
                <a16:creationId xmlns:a16="http://schemas.microsoft.com/office/drawing/2014/main" id="{0EAD4234-EBED-FC4C-AC38-CEE9D587354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62949" y="2100430"/>
            <a:ext cx="2700338" cy="3305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SUBHEADER TEXT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E9F6BA08-429D-4C46-A161-74FD957782A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012825" y="1389063"/>
            <a:ext cx="5324475" cy="39989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i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CLICK ICON TO INSERT</a:t>
            </a:r>
            <a:br>
              <a:rPr lang="en-US" dirty="0"/>
            </a:br>
            <a:r>
              <a:rPr lang="en-US" dirty="0"/>
              <a:t>PICTURE OR GRAPHIC</a:t>
            </a:r>
          </a:p>
        </p:txBody>
      </p:sp>
    </p:spTree>
    <p:extLst>
      <p:ext uri="{BB962C8B-B14F-4D97-AF65-F5344CB8AC3E}">
        <p14:creationId xmlns:p14="http://schemas.microsoft.com/office/powerpoint/2010/main" val="36685029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4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slideLayout" Target="../slideLayouts/slideLayout13.xml"/><Relationship Id="rId17" Type="http://schemas.openxmlformats.org/officeDocument/2006/relationships/image" Target="../media/image3.png"/><Relationship Id="rId2" Type="http://schemas.openxmlformats.org/officeDocument/2006/relationships/slideLayout" Target="../slideLayouts/slideLayout3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14000">
              <a:schemeClr val="bg1">
                <a:lumMod val="97000"/>
              </a:schemeClr>
            </a:gs>
            <a:gs pos="100000">
              <a:schemeClr val="bg1">
                <a:lumMod val="9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B0C6E7D-0691-E845-A7E5-00631560AC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-194001"/>
            <a:ext cx="12191999" cy="705200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190085F-B6F6-BB4C-AFE0-865C96C35AB6}"/>
              </a:ext>
            </a:extLst>
          </p:cNvPr>
          <p:cNvSpPr/>
          <p:nvPr userDrawn="1"/>
        </p:nvSpPr>
        <p:spPr>
          <a:xfrm>
            <a:off x="2" y="2017795"/>
            <a:ext cx="8525434" cy="894007"/>
          </a:xfrm>
          <a:prstGeom prst="rect">
            <a:avLst/>
          </a:prstGeom>
          <a:solidFill>
            <a:srgbClr val="CFB87C">
              <a:alpha val="85098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4F23775-81D2-0941-971E-8BD0B8611163}"/>
              </a:ext>
            </a:extLst>
          </p:cNvPr>
          <p:cNvSpPr txBox="1">
            <a:spLocks/>
          </p:cNvSpPr>
          <p:nvPr userDrawn="1"/>
        </p:nvSpPr>
        <p:spPr>
          <a:xfrm>
            <a:off x="241433" y="2117487"/>
            <a:ext cx="9144000" cy="894008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bg1">
                    <a:lumMod val="95000"/>
                  </a:schemeClr>
                </a:solidFill>
                <a:latin typeface="Helvetica" pitchFamily="2" charset="0"/>
              </a:rPr>
              <a:t>POWERPOINT TITLE	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A9E7E00-36E3-3542-B275-5CBA869A6B1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8190" y="1176983"/>
            <a:ext cx="6401094" cy="614842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DF865A41-D263-7E44-AD86-0DD07B34166B}"/>
              </a:ext>
            </a:extLst>
          </p:cNvPr>
          <p:cNvSpPr txBox="1">
            <a:spLocks/>
          </p:cNvSpPr>
          <p:nvPr userDrawn="1"/>
        </p:nvSpPr>
        <p:spPr>
          <a:xfrm>
            <a:off x="1225519" y="2911802"/>
            <a:ext cx="7299917" cy="638486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800" dirty="0">
                <a:latin typeface="Helvetica Light" panose="020B0403020202020204" pitchFamily="34" charset="0"/>
              </a:rPr>
              <a:t>Insert Subtitle</a:t>
            </a:r>
          </a:p>
        </p:txBody>
      </p:sp>
    </p:spTree>
    <p:extLst>
      <p:ext uri="{BB962C8B-B14F-4D97-AF65-F5344CB8AC3E}">
        <p14:creationId xmlns:p14="http://schemas.microsoft.com/office/powerpoint/2010/main" val="16610490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sldNum="0" hdr="0" dt="0"/>
  <p:txStyles>
    <p:titleStyle>
      <a:lvl1pPr algn="l" defTabSz="457200" rtl="0" eaLnBrk="1" latinLnBrk="0" hangingPunct="1">
        <a:spcBef>
          <a:spcPct val="0"/>
        </a:spcBef>
        <a:buNone/>
        <a:defRPr sz="4000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rgbClr val="A49566"/>
        </a:buClr>
        <a:buSzPct val="90000"/>
        <a:buFont typeface="Meiryo" charset="-128"/>
        <a:buChar char="➧"/>
        <a:defRPr sz="3200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1pPr>
      <a:lvl2pPr marL="742950" indent="-285750" algn="l" defTabSz="457200" rtl="0" eaLnBrk="1" latinLnBrk="0" hangingPunct="1">
        <a:spcBef>
          <a:spcPct val="20000"/>
        </a:spcBef>
        <a:buClr>
          <a:srgbClr val="A49566"/>
        </a:buClr>
        <a:buSzPct val="90000"/>
        <a:buFont typeface="Wingdings" charset="2"/>
        <a:buChar char="§"/>
        <a:defRPr sz="3200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2pPr>
      <a:lvl3pPr marL="1143000" indent="-228600" algn="l" defTabSz="457200" rtl="0" eaLnBrk="1" latinLnBrk="0" hangingPunct="1">
        <a:spcBef>
          <a:spcPct val="20000"/>
        </a:spcBef>
        <a:buClr>
          <a:srgbClr val="A49566"/>
        </a:buClr>
        <a:buSzPct val="90000"/>
        <a:buFont typeface="Meiryo" charset="-128"/>
        <a:buChar char="➧"/>
        <a:defRPr sz="3200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3pPr>
      <a:lvl4pPr marL="1600200" indent="-228600" algn="l" defTabSz="457200" rtl="0" eaLnBrk="1" latinLnBrk="0" hangingPunct="1">
        <a:spcBef>
          <a:spcPct val="20000"/>
        </a:spcBef>
        <a:buClr>
          <a:srgbClr val="A49566"/>
        </a:buClr>
        <a:buSzPct val="90000"/>
        <a:buFont typeface="Wingdings" charset="2"/>
        <a:buChar char="§"/>
        <a:defRPr sz="3200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4pPr>
      <a:lvl5pPr marL="2057400" indent="-228600" algn="l" defTabSz="457200" rtl="0" eaLnBrk="1" latinLnBrk="0" hangingPunct="1">
        <a:spcBef>
          <a:spcPct val="20000"/>
        </a:spcBef>
        <a:buClr>
          <a:srgbClr val="A49566"/>
        </a:buClr>
        <a:buSzPct val="90000"/>
        <a:buFont typeface="Meiryo" charset="-128"/>
        <a:buChar char="➧"/>
        <a:defRPr sz="3200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3889B16-B69F-144B-9575-31ACC7D7EEBD}"/>
              </a:ext>
            </a:extLst>
          </p:cNvPr>
          <p:cNvPicPr>
            <a:picLocks noChangeAspect="1"/>
          </p:cNvPicPr>
          <p:nvPr userDrawn="1"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5873" y="6054291"/>
            <a:ext cx="2613718" cy="47576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29D82DB-C54A-DD48-ACC9-321C5E21CB24}"/>
              </a:ext>
            </a:extLst>
          </p:cNvPr>
          <p:cNvSpPr/>
          <p:nvPr userDrawn="1"/>
        </p:nvSpPr>
        <p:spPr>
          <a:xfrm>
            <a:off x="9987280" y="6317974"/>
            <a:ext cx="215878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" panose="020B0403020202020204" pitchFamily="34" charset="0"/>
              </a:rPr>
              <a:t>Cranial Growth Approach:</a:t>
            </a:r>
            <a:b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" panose="020B0403020202020204" pitchFamily="34" charset="0"/>
              </a:rPr>
            </a:b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" panose="020B0403020202020204" pitchFamily="34" charset="0"/>
              </a:rPr>
              <a:t>Affine Transformations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E4A15A6-10A8-0C48-9D7A-94270C27E8FC}"/>
              </a:ext>
            </a:extLst>
          </p:cNvPr>
          <p:cNvCxnSpPr>
            <a:cxnSpLocks/>
          </p:cNvCxnSpPr>
          <p:nvPr userDrawn="1"/>
        </p:nvCxnSpPr>
        <p:spPr>
          <a:xfrm>
            <a:off x="10324990" y="6266539"/>
            <a:ext cx="148336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9D1A38E3-D28F-1C42-BDF8-EC581A238458}"/>
              </a:ext>
            </a:extLst>
          </p:cNvPr>
          <p:cNvSpPr/>
          <p:nvPr userDrawn="1"/>
        </p:nvSpPr>
        <p:spPr>
          <a:xfrm>
            <a:off x="0" y="0"/>
            <a:ext cx="142240" cy="6858000"/>
          </a:xfrm>
          <a:prstGeom prst="rect">
            <a:avLst/>
          </a:prstGeom>
          <a:solidFill>
            <a:srgbClr val="CBB37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12121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91" r:id="rId2"/>
    <p:sldLayoutId id="2147483687" r:id="rId3"/>
    <p:sldLayoutId id="2147483688" r:id="rId4"/>
    <p:sldLayoutId id="2147483696" r:id="rId5"/>
    <p:sldLayoutId id="2147483697" r:id="rId6"/>
    <p:sldLayoutId id="2147483698" r:id="rId7"/>
    <p:sldLayoutId id="2147483689" r:id="rId8"/>
    <p:sldLayoutId id="2147483692" r:id="rId9"/>
    <p:sldLayoutId id="2147483693" r:id="rId10"/>
    <p:sldLayoutId id="2147483694" r:id="rId11"/>
    <p:sldLayoutId id="2147483695" r:id="rId12"/>
    <p:sldLayoutId id="2147483700" r:id="rId13"/>
    <p:sldLayoutId id="2147483701" r:id="rId14"/>
    <p:sldLayoutId id="2147483702" r:id="rId15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tx1"/>
          </a:solidFill>
          <a:latin typeface="Helvetica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60CB55F-7018-8045-A62A-AFC80237AC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alphaModFix amt="8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66261"/>
            <a:ext cx="12191999" cy="695076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5999311-31A2-5445-A802-17D1F02724AC}"/>
              </a:ext>
            </a:extLst>
          </p:cNvPr>
          <p:cNvSpPr/>
          <p:nvPr userDrawn="1"/>
        </p:nvSpPr>
        <p:spPr>
          <a:xfrm>
            <a:off x="1" y="2025525"/>
            <a:ext cx="7858584" cy="894007"/>
          </a:xfrm>
          <a:prstGeom prst="rect">
            <a:avLst/>
          </a:prstGeom>
          <a:solidFill>
            <a:srgbClr val="CFB87C">
              <a:alpha val="85098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993065C-C879-5E46-9E43-F2AA0068548C}"/>
              </a:ext>
            </a:extLst>
          </p:cNvPr>
          <p:cNvSpPr txBox="1">
            <a:spLocks/>
          </p:cNvSpPr>
          <p:nvPr userDrawn="1"/>
        </p:nvSpPr>
        <p:spPr>
          <a:xfrm>
            <a:off x="1457490" y="1929783"/>
            <a:ext cx="9144000" cy="1085490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1" dirty="0">
                <a:solidFill>
                  <a:schemeClr val="bg1">
                    <a:lumMod val="95000"/>
                  </a:schemeClr>
                </a:solidFill>
                <a:latin typeface="Helvetica" pitchFamily="2" charset="0"/>
              </a:rPr>
              <a:t>THANK YOU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F56A806-CA4D-C646-9E64-B6D7EDF6E198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57490" y="1219201"/>
            <a:ext cx="6401094" cy="614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0658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1604670C-E670-CE47-9545-E6736381DE2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-194001"/>
            <a:ext cx="12191999" cy="705200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5F7BDD8-8641-8841-9B92-E853C2D4F027}"/>
              </a:ext>
            </a:extLst>
          </p:cNvPr>
          <p:cNvSpPr/>
          <p:nvPr/>
        </p:nvSpPr>
        <p:spPr>
          <a:xfrm>
            <a:off x="2" y="2017795"/>
            <a:ext cx="8525434" cy="894007"/>
          </a:xfrm>
          <a:prstGeom prst="rect">
            <a:avLst/>
          </a:prstGeom>
          <a:solidFill>
            <a:srgbClr val="CFB87C">
              <a:alpha val="85098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2B4D204A-4FCA-0344-A580-1895CAC5DF14}"/>
              </a:ext>
            </a:extLst>
          </p:cNvPr>
          <p:cNvSpPr txBox="1">
            <a:spLocks/>
          </p:cNvSpPr>
          <p:nvPr/>
        </p:nvSpPr>
        <p:spPr>
          <a:xfrm>
            <a:off x="-309281" y="2017795"/>
            <a:ext cx="9144000" cy="894008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 fontScale="5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bg1">
                    <a:lumMod val="95000"/>
                  </a:schemeClr>
                </a:solidFill>
                <a:latin typeface="Helvetica" pitchFamily="2" charset="0"/>
              </a:rPr>
              <a:t>Project 0:</a:t>
            </a:r>
          </a:p>
          <a:p>
            <a:r>
              <a:rPr lang="en-US" b="1" dirty="0">
                <a:solidFill>
                  <a:schemeClr val="bg1">
                    <a:lumMod val="95000"/>
                  </a:schemeClr>
                </a:solidFill>
                <a:latin typeface="Helvetica" pitchFamily="2" charset="0"/>
              </a:rPr>
              <a:t>Cortisol &amp; DHEA levels using SPIT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1BA0C49-94AF-6348-A500-6FFC79924F57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8190" y="1176983"/>
            <a:ext cx="6401094" cy="614842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A3C19C29-F206-A74F-A2B5-7A04A5F61F07}"/>
              </a:ext>
            </a:extLst>
          </p:cNvPr>
          <p:cNvSpPr txBox="1">
            <a:spLocks/>
          </p:cNvSpPr>
          <p:nvPr/>
        </p:nvSpPr>
        <p:spPr>
          <a:xfrm>
            <a:off x="1225519" y="2911802"/>
            <a:ext cx="7299917" cy="638486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800" dirty="0">
                <a:latin typeface="Helvetica Light" panose="020B0403020202020204" pitchFamily="34" charset="0"/>
              </a:rPr>
              <a:t>Joe Froelicher</a:t>
            </a:r>
          </a:p>
        </p:txBody>
      </p:sp>
    </p:spTree>
    <p:extLst>
      <p:ext uri="{BB962C8B-B14F-4D97-AF65-F5344CB8AC3E}">
        <p14:creationId xmlns:p14="http://schemas.microsoft.com/office/powerpoint/2010/main" val="12679127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8E4D3-8E09-4038-B4DD-A6783B078432}"/>
              </a:ext>
            </a:extLst>
          </p:cNvPr>
          <p:cNvSpPr txBox="1">
            <a:spLocks/>
          </p:cNvSpPr>
          <p:nvPr/>
        </p:nvSpPr>
        <p:spPr>
          <a:xfrm>
            <a:off x="762784" y="620441"/>
            <a:ext cx="10887748" cy="64333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/>
              <a:t>Research Questions and Hypothesis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E48B76-0726-4284-B47B-89C689F5E8ED}"/>
              </a:ext>
            </a:extLst>
          </p:cNvPr>
          <p:cNvSpPr txBox="1">
            <a:spLocks/>
          </p:cNvSpPr>
          <p:nvPr/>
        </p:nvSpPr>
        <p:spPr>
          <a:xfrm>
            <a:off x="762801" y="1441525"/>
            <a:ext cx="10726366" cy="439745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Question 1: Is there agreement between subject’s recordings of sampling times and the electronic monitoring caps?</a:t>
            </a:r>
          </a:p>
          <a:p>
            <a:pPr lvl="1"/>
            <a:r>
              <a:rPr lang="en-US" dirty="0"/>
              <a:t>Hypothesis 1: There is no disagreement between booklet sampling times and the electronic monitoring caps.</a:t>
            </a:r>
          </a:p>
          <a:p>
            <a:r>
              <a:rPr lang="en-US" dirty="0"/>
              <a:t>Question 2: Are subjects adhering accurately to the 30- and 600-minute recording times?</a:t>
            </a:r>
          </a:p>
          <a:p>
            <a:pPr lvl="1"/>
            <a:r>
              <a:rPr lang="en-US" dirty="0"/>
              <a:t>Hypothesis 2: Subjects are adhering to the 30- and 600- minute recording times.</a:t>
            </a:r>
          </a:p>
          <a:p>
            <a:r>
              <a:rPr lang="en-US" dirty="0"/>
              <a:t>Question 3: What is the change in Cortisol and DHEA over time?</a:t>
            </a:r>
          </a:p>
          <a:p>
            <a:pPr lvl="1"/>
            <a:r>
              <a:rPr lang="en-US" dirty="0"/>
              <a:t>There is a change in the rate of decay in hormone level from before the 30-minute time point to after.</a:t>
            </a:r>
          </a:p>
        </p:txBody>
      </p:sp>
    </p:spTree>
    <p:extLst>
      <p:ext uri="{BB962C8B-B14F-4D97-AF65-F5344CB8AC3E}">
        <p14:creationId xmlns:p14="http://schemas.microsoft.com/office/powerpoint/2010/main" val="3614862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8E4D3-8E09-4038-B4DD-A6783B078432}"/>
              </a:ext>
            </a:extLst>
          </p:cNvPr>
          <p:cNvSpPr txBox="1">
            <a:spLocks/>
          </p:cNvSpPr>
          <p:nvPr/>
        </p:nvSpPr>
        <p:spPr>
          <a:xfrm>
            <a:off x="652126" y="697351"/>
            <a:ext cx="10887748" cy="64333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Data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E48B76-0726-4284-B47B-89C689F5E8ED}"/>
              </a:ext>
            </a:extLst>
          </p:cNvPr>
          <p:cNvSpPr txBox="1">
            <a:spLocks/>
          </p:cNvSpPr>
          <p:nvPr/>
        </p:nvSpPr>
        <p:spPr>
          <a:xfrm>
            <a:off x="732817" y="1947134"/>
            <a:ext cx="10726366" cy="319502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 = 31 individuals * 4 time points * 3 days = 372</a:t>
            </a:r>
          </a:p>
          <a:p>
            <a:pPr lvl="1"/>
            <a:r>
              <a:rPr lang="en-US" dirty="0"/>
              <a:t>87 missing: N = 372 – 87 = </a:t>
            </a:r>
            <a:r>
              <a:rPr lang="en-US" b="1" dirty="0"/>
              <a:t>285</a:t>
            </a:r>
          </a:p>
          <a:p>
            <a:r>
              <a:rPr lang="en-US" dirty="0"/>
              <a:t>Variables:</a:t>
            </a:r>
          </a:p>
          <a:p>
            <a:pPr lvl="1"/>
            <a:r>
              <a:rPr lang="en-US" dirty="0"/>
              <a:t>booklet time, monitoring cap time, cortisol level, DHEA level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8DC46D-CF77-407B-9452-F4752A292F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9453" y="3961791"/>
            <a:ext cx="6496050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8896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8E4D3-8E09-4038-B4DD-A6783B078432}"/>
              </a:ext>
            </a:extLst>
          </p:cNvPr>
          <p:cNvSpPr txBox="1">
            <a:spLocks/>
          </p:cNvSpPr>
          <p:nvPr/>
        </p:nvSpPr>
        <p:spPr>
          <a:xfrm>
            <a:off x="652126" y="697351"/>
            <a:ext cx="10887748" cy="64333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Analysis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E48B76-0726-4284-B47B-89C689F5E8ED}"/>
              </a:ext>
            </a:extLst>
          </p:cNvPr>
          <p:cNvSpPr txBox="1">
            <a:spLocks/>
          </p:cNvSpPr>
          <p:nvPr/>
        </p:nvSpPr>
        <p:spPr>
          <a:xfrm>
            <a:off x="732817" y="1947134"/>
            <a:ext cx="10726366" cy="319502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Pearson’s correlation for differences between time recording techniques</a:t>
            </a:r>
          </a:p>
          <a:p>
            <a:r>
              <a:rPr lang="en-US" dirty="0"/>
              <a:t>Proportion of subjects adhering to within 7 and 15 minutes</a:t>
            </a:r>
          </a:p>
          <a:p>
            <a:r>
              <a:rPr lang="en-US" dirty="0"/>
              <a:t>Linear regression (random intercept) and piecewise linear regression (random intercept) for each of the two outcomes, Cortisol and DHEA</a:t>
            </a:r>
          </a:p>
        </p:txBody>
      </p:sp>
    </p:spTree>
    <p:extLst>
      <p:ext uri="{BB962C8B-B14F-4D97-AF65-F5344CB8AC3E}">
        <p14:creationId xmlns:p14="http://schemas.microsoft.com/office/powerpoint/2010/main" val="36058195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8E4D3-8E09-4038-B4DD-A6783B078432}"/>
              </a:ext>
            </a:extLst>
          </p:cNvPr>
          <p:cNvSpPr txBox="1">
            <a:spLocks/>
          </p:cNvSpPr>
          <p:nvPr/>
        </p:nvSpPr>
        <p:spPr>
          <a:xfrm>
            <a:off x="652126" y="256287"/>
            <a:ext cx="10887748" cy="64333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Results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E48B76-0726-4284-B47B-89C689F5E8ED}"/>
              </a:ext>
            </a:extLst>
          </p:cNvPr>
          <p:cNvSpPr txBox="1">
            <a:spLocks/>
          </p:cNvSpPr>
          <p:nvPr/>
        </p:nvSpPr>
        <p:spPr>
          <a:xfrm>
            <a:off x="732817" y="1086524"/>
            <a:ext cx="5363183" cy="418472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Time recording methods are highly correlated (similar results)</a:t>
            </a:r>
          </a:p>
          <a:p>
            <a:r>
              <a:rPr lang="en-US" dirty="0"/>
              <a:t>Subjects adhere relatively well to the first time point of interest (~30 mins)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755B99-062D-4D5F-BE1D-61245B5602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0352" y="733905"/>
            <a:ext cx="3377229" cy="28957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637B231-5815-4A04-9C2A-D82161D5EE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945" y="3695194"/>
            <a:ext cx="4813206" cy="2214565"/>
          </a:xfrm>
          <a:prstGeom prst="rect">
            <a:avLst/>
          </a:prstGeom>
        </p:spPr>
      </p:pic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C5F1F233-F831-42C8-B472-3791447F28DA}"/>
              </a:ext>
            </a:extLst>
          </p:cNvPr>
          <p:cNvSpPr txBox="1">
            <a:spLocks/>
          </p:cNvSpPr>
          <p:nvPr/>
        </p:nvSpPr>
        <p:spPr>
          <a:xfrm>
            <a:off x="6283128" y="3957217"/>
            <a:ext cx="5363183" cy="169051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Adherence falls off for the second time point of interest (~600 mins)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1D5DC8C5-73C0-4A6F-8B1E-B11197E877CD}"/>
              </a:ext>
            </a:extLst>
          </p:cNvPr>
          <p:cNvSpPr/>
          <p:nvPr/>
        </p:nvSpPr>
        <p:spPr>
          <a:xfrm rot="10800000">
            <a:off x="8037436" y="5346521"/>
            <a:ext cx="1304620" cy="3012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7799AD89-CA4D-4DD8-9C51-BCAAD72BD7E1}"/>
              </a:ext>
            </a:extLst>
          </p:cNvPr>
          <p:cNvSpPr/>
          <p:nvPr/>
        </p:nvSpPr>
        <p:spPr>
          <a:xfrm>
            <a:off x="5537254" y="1530526"/>
            <a:ext cx="1304620" cy="3012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0747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8E4D3-8E09-4038-B4DD-A6783B078432}"/>
              </a:ext>
            </a:extLst>
          </p:cNvPr>
          <p:cNvSpPr txBox="1">
            <a:spLocks/>
          </p:cNvSpPr>
          <p:nvPr/>
        </p:nvSpPr>
        <p:spPr>
          <a:xfrm>
            <a:off x="652126" y="180984"/>
            <a:ext cx="10887748" cy="64333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Results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203005-06C8-4460-A03C-4086348DAD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971" y="2838260"/>
            <a:ext cx="5023037" cy="303983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3A699F9-FFCA-473A-B047-7B0CAC12B4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8569" y="893785"/>
            <a:ext cx="4848114" cy="2890516"/>
          </a:xfrm>
          <a:prstGeom prst="rect">
            <a:avLst/>
          </a:prstGeom>
        </p:spPr>
      </p:pic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AEB98AA0-090A-4C50-88A8-49713BE31304}"/>
              </a:ext>
            </a:extLst>
          </p:cNvPr>
          <p:cNvSpPr txBox="1">
            <a:spLocks/>
          </p:cNvSpPr>
          <p:nvPr/>
        </p:nvSpPr>
        <p:spPr>
          <a:xfrm>
            <a:off x="739981" y="1517711"/>
            <a:ext cx="5528134" cy="147110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Cortisol levels are </a:t>
            </a:r>
            <a:r>
              <a:rPr lang="en-US" b="1" dirty="0"/>
              <a:t>not</a:t>
            </a:r>
            <a:r>
              <a:rPr lang="en-US" dirty="0"/>
              <a:t> significantly different before and after 30 mins 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C6478C20-FB6B-42F1-B6A4-7CB42E410F00}"/>
              </a:ext>
            </a:extLst>
          </p:cNvPr>
          <p:cNvSpPr txBox="1">
            <a:spLocks/>
          </p:cNvSpPr>
          <p:nvPr/>
        </p:nvSpPr>
        <p:spPr>
          <a:xfrm>
            <a:off x="6011740" y="4013783"/>
            <a:ext cx="5528134" cy="150378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DHEA levels </a:t>
            </a:r>
            <a:r>
              <a:rPr lang="en-US" b="1" dirty="0"/>
              <a:t>are </a:t>
            </a:r>
            <a:r>
              <a:rPr lang="en-US" dirty="0"/>
              <a:t>significantly different before and after 30 mins</a:t>
            </a:r>
            <a:endParaRPr lang="en-US" b="1" dirty="0"/>
          </a:p>
          <a:p>
            <a:endParaRPr lang="en-US" dirty="0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CEC3F9A1-BAAD-4ABA-B40A-39122AC0C2C3}"/>
              </a:ext>
            </a:extLst>
          </p:cNvPr>
          <p:cNvSpPr/>
          <p:nvPr/>
        </p:nvSpPr>
        <p:spPr>
          <a:xfrm>
            <a:off x="3504048" y="2387319"/>
            <a:ext cx="1304620" cy="3012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35624661-A06D-4C52-9ED2-739C237781D5}"/>
              </a:ext>
            </a:extLst>
          </p:cNvPr>
          <p:cNvSpPr/>
          <p:nvPr/>
        </p:nvSpPr>
        <p:spPr>
          <a:xfrm rot="10800000">
            <a:off x="6448569" y="5366960"/>
            <a:ext cx="1304620" cy="3012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1086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8E4D3-8E09-4038-B4DD-A6783B078432}"/>
              </a:ext>
            </a:extLst>
          </p:cNvPr>
          <p:cNvSpPr txBox="1">
            <a:spLocks/>
          </p:cNvSpPr>
          <p:nvPr/>
        </p:nvSpPr>
        <p:spPr>
          <a:xfrm>
            <a:off x="652126" y="697351"/>
            <a:ext cx="10887748" cy="64333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Implications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E48B76-0726-4284-B47B-89C689F5E8ED}"/>
              </a:ext>
            </a:extLst>
          </p:cNvPr>
          <p:cNvSpPr txBox="1">
            <a:spLocks/>
          </p:cNvSpPr>
          <p:nvPr/>
        </p:nvSpPr>
        <p:spPr>
          <a:xfrm>
            <a:off x="732817" y="1947134"/>
            <a:ext cx="10726366" cy="319502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DHEA has a non-linear trend over time – further analyses may be necessary</a:t>
            </a:r>
          </a:p>
          <a:p>
            <a:r>
              <a:rPr lang="en-US" dirty="0"/>
              <a:t>Cortisol and DHEA are levels that are continuous over time, should we be modeling them with continuous functions? (higher order models, interpolating between points)</a:t>
            </a:r>
          </a:p>
          <a:p>
            <a:r>
              <a:rPr lang="en-US" dirty="0"/>
              <a:t>Adherence was nothing to write home about, is there a better collection method?</a:t>
            </a:r>
          </a:p>
        </p:txBody>
      </p:sp>
    </p:spTree>
    <p:extLst>
      <p:ext uri="{BB962C8B-B14F-4D97-AF65-F5344CB8AC3E}">
        <p14:creationId xmlns:p14="http://schemas.microsoft.com/office/powerpoint/2010/main" val="17927344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1604670C-E670-CE47-9545-E6736381DE2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66261"/>
            <a:ext cx="12191999" cy="695076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5F7BDD8-8641-8841-9B92-E853C2D4F027}"/>
              </a:ext>
            </a:extLst>
          </p:cNvPr>
          <p:cNvSpPr/>
          <p:nvPr/>
        </p:nvSpPr>
        <p:spPr>
          <a:xfrm>
            <a:off x="1" y="2025525"/>
            <a:ext cx="7858584" cy="894007"/>
          </a:xfrm>
          <a:prstGeom prst="rect">
            <a:avLst/>
          </a:prstGeom>
          <a:solidFill>
            <a:srgbClr val="CFB87C">
              <a:alpha val="85098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2B4D204A-4FCA-0344-A580-1895CAC5DF14}"/>
              </a:ext>
            </a:extLst>
          </p:cNvPr>
          <p:cNvSpPr txBox="1">
            <a:spLocks/>
          </p:cNvSpPr>
          <p:nvPr/>
        </p:nvSpPr>
        <p:spPr>
          <a:xfrm>
            <a:off x="1457490" y="1929783"/>
            <a:ext cx="9144000" cy="1085490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1" dirty="0">
                <a:solidFill>
                  <a:schemeClr val="bg1">
                    <a:lumMod val="95000"/>
                  </a:schemeClr>
                </a:solidFill>
                <a:latin typeface="Helvetica" pitchFamily="2" charset="0"/>
              </a:rPr>
              <a:t>THANK YOU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1BA0C49-94AF-6348-A500-6FFC79924F5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57490" y="1219201"/>
            <a:ext cx="6401094" cy="614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707544"/>
      </p:ext>
    </p:extLst>
  </p:cSld>
  <p:clrMapOvr>
    <a:masterClrMapping/>
  </p:clrMapOvr>
</p:sld>
</file>

<file path=ppt/theme/theme1.xml><?xml version="1.0" encoding="utf-8"?>
<a:theme xmlns:a="http://schemas.openxmlformats.org/drawingml/2006/main" name="Intro Slide">
  <a:themeElements>
    <a:clrScheme name="CU01">
      <a:dk1>
        <a:srgbClr val="000000"/>
      </a:dk1>
      <a:lt1>
        <a:srgbClr val="FFFFFF"/>
      </a:lt1>
      <a:dk2>
        <a:srgbClr val="787878"/>
      </a:dk2>
      <a:lt2>
        <a:srgbClr val="EEECE1"/>
      </a:lt2>
      <a:accent1>
        <a:srgbClr val="CFB87C"/>
      </a:accent1>
      <a:accent2>
        <a:srgbClr val="A49566"/>
      </a:accent2>
      <a:accent3>
        <a:srgbClr val="7B704E"/>
      </a:accent3>
      <a:accent4>
        <a:srgbClr val="E8DDC0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01_CUDenver.potx" id="{2CC2ADE1-23D8-884A-9C49-CB7BF9E01E05}" vid="{AB559019-ACC1-6943-AE2E-97CCA9DBCE9D}"/>
    </a:ext>
  </a:extLst>
</a:theme>
</file>

<file path=ppt/theme/theme2.xml><?xml version="1.0" encoding="utf-8"?>
<a:theme xmlns:a="http://schemas.openxmlformats.org/drawingml/2006/main" name="Office Theme">
  <a:themeElements>
    <a:clrScheme name="Marquee">
      <a:dk1>
        <a:srgbClr val="000000"/>
      </a:dk1>
      <a:lt1>
        <a:sysClr val="window" lastClr="FFFFFF"/>
      </a:lt1>
      <a:dk2>
        <a:srgbClr val="5E5E5E"/>
      </a:dk2>
      <a:lt2>
        <a:srgbClr val="DDDDDD"/>
      </a:lt2>
      <a:accent1>
        <a:srgbClr val="418AB3"/>
      </a:accent1>
      <a:accent2>
        <a:srgbClr val="A6B727"/>
      </a:accent2>
      <a:accent3>
        <a:srgbClr val="F69200"/>
      </a:accent3>
      <a:accent4>
        <a:srgbClr val="838383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3.xml><?xml version="1.0" encoding="utf-8"?>
<a:theme xmlns:a="http://schemas.openxmlformats.org/drawingml/2006/main" name="Thank You Slid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Marquee">
    <a:dk1>
      <a:srgbClr val="000000"/>
    </a:dk1>
    <a:lt1>
      <a:sysClr val="window" lastClr="FFFFFF"/>
    </a:lt1>
    <a:dk2>
      <a:srgbClr val="5E5E5E"/>
    </a:dk2>
    <a:lt2>
      <a:srgbClr val="DDDDDD"/>
    </a:lt2>
    <a:accent1>
      <a:srgbClr val="418AB3"/>
    </a:accent1>
    <a:accent2>
      <a:srgbClr val="A6B727"/>
    </a:accent2>
    <a:accent3>
      <a:srgbClr val="F69200"/>
    </a:accent3>
    <a:accent4>
      <a:srgbClr val="838383"/>
    </a:accent4>
    <a:accent5>
      <a:srgbClr val="FEC306"/>
    </a:accent5>
    <a:accent6>
      <a:srgbClr val="DF5327"/>
    </a:accent6>
    <a:hlink>
      <a:srgbClr val="F59E00"/>
    </a:hlink>
    <a:folHlink>
      <a:srgbClr val="B2B2B2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581A84E6F8D594CAD21E6B680B5374E" ma:contentTypeVersion="8" ma:contentTypeDescription="Create a new document." ma:contentTypeScope="" ma:versionID="9b83884a4ade47f92da577b9a318b867">
  <xsd:schema xmlns:xsd="http://www.w3.org/2001/XMLSchema" xmlns:xs="http://www.w3.org/2001/XMLSchema" xmlns:p="http://schemas.microsoft.com/office/2006/metadata/properties" xmlns:ns2="b8d7004c-99d1-4762-a4f6-96477f3fda9e" targetNamespace="http://schemas.microsoft.com/office/2006/metadata/properties" ma:root="true" ma:fieldsID="0d2953752a358e8f87ced58dc829fa9a" ns2:_="">
    <xsd:import namespace="b8d7004c-99d1-4762-a4f6-96477f3fda9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8d7004c-99d1-4762-a4f6-96477f3fda9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C50C7C1-EF3A-4465-A45E-A625A859B0A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8d7004c-99d1-4762-a4f6-96477f3fda9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6A51F30-A19D-47CE-8D9D-18A2A0D7992C}">
  <ds:schemaRefs>
    <ds:schemaRef ds:uri="b8d7004c-99d1-4762-a4f6-96477f3fda9e"/>
    <ds:schemaRef ds:uri="http://schemas.microsoft.com/office/2006/metadata/properties"/>
    <ds:schemaRef ds:uri="http://schemas.microsoft.com/office/2006/documentManagement/types"/>
    <ds:schemaRef ds:uri="http://schemas.openxmlformats.org/package/2006/metadata/core-properties"/>
    <ds:schemaRef ds:uri="http://www.w3.org/XML/1998/namespace"/>
    <ds:schemaRef ds:uri="http://purl.org/dc/elements/1.1/"/>
    <ds:schemaRef ds:uri="http://schemas.microsoft.com/office/infopath/2007/PartnerControls"/>
    <ds:schemaRef ds:uri="http://purl.org/dc/dcmitype/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A80AC08A-0DAE-4BD4-BF14-6BEAE173DF3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20975</TotalTime>
  <Words>319</Words>
  <Application>Microsoft Office PowerPoint</Application>
  <PresentationFormat>Widescreen</PresentationFormat>
  <Paragraphs>32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8</vt:i4>
      </vt:variant>
    </vt:vector>
  </HeadingPairs>
  <TitlesOfParts>
    <vt:vector size="18" baseType="lpstr">
      <vt:lpstr>Meiryo</vt:lpstr>
      <vt:lpstr>Arial</vt:lpstr>
      <vt:lpstr>Calibri</vt:lpstr>
      <vt:lpstr>Calibri Light</vt:lpstr>
      <vt:lpstr>Helvetica</vt:lpstr>
      <vt:lpstr>Helvetica Light</vt:lpstr>
      <vt:lpstr>Wingdings</vt:lpstr>
      <vt:lpstr>Intro Slide</vt:lpstr>
      <vt:lpstr>Office Theme</vt:lpstr>
      <vt:lpstr>Thank You Slide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Adams, Sarah</dc:creator>
  <cp:lastModifiedBy>Joe Froelicher</cp:lastModifiedBy>
  <cp:revision>106</cp:revision>
  <dcterms:created xsi:type="dcterms:W3CDTF">2020-01-27T22:52:20Z</dcterms:created>
  <dcterms:modified xsi:type="dcterms:W3CDTF">2021-09-15T17:10:39Z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0x0101008581A84E6F8D594CAD21E6B680B5374E</vt:lpwstr>
  </property>
</Properties>
</file>